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SEDE HERÓIS!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SEDE HERÓIS!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3B15E3-315A-4F47-B8B4-910D0E547B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sede heróis! </a:t>
            </a:r>
          </a:p>
          <a:p>
            <a:r>
              <a:rPr lang="pt-BR" dirty="0"/>
              <a:t>Ó, sede heróis! </a:t>
            </a:r>
          </a:p>
          <a:p>
            <a:r>
              <a:rPr lang="pt-BR" dirty="0"/>
              <a:t>Ó, sim, sede heróis, </a:t>
            </a:r>
          </a:p>
          <a:p>
            <a:r>
              <a:rPr lang="pt-BR" dirty="0"/>
              <a:t>E por Cristo lutai!</a:t>
            </a:r>
          </a:p>
        </p:txBody>
      </p:sp>
    </p:spTree>
    <p:extLst>
      <p:ext uri="{BB962C8B-B14F-4D97-AF65-F5344CB8AC3E}">
        <p14:creationId xmlns:p14="http://schemas.microsoft.com/office/powerpoint/2010/main" val="3590699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SEDE HERÓIS!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Erguei-vos, cristãos! </a:t>
            </a:r>
          </a:p>
          <a:p>
            <a:r>
              <a:rPr lang="pt-BR" dirty="0"/>
              <a:t>O clarim já soou; </a:t>
            </a:r>
          </a:p>
          <a:p>
            <a:r>
              <a:rPr lang="pt-BR" dirty="0"/>
              <a:t>À guerra vos chama </a:t>
            </a:r>
          </a:p>
          <a:p>
            <a:r>
              <a:rPr lang="pt-BR" dirty="0"/>
              <a:t>Quem vos libertou.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SEDE HERÓIS!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lombos cingidos, </a:t>
            </a:r>
          </a:p>
          <a:p>
            <a:r>
              <a:rPr lang="pt-BR" dirty="0"/>
              <a:t>Nas armas pegai. </a:t>
            </a:r>
          </a:p>
          <a:p>
            <a:r>
              <a:rPr lang="pt-BR" dirty="0"/>
              <a:t>À sombra da cruz, </a:t>
            </a:r>
          </a:p>
          <a:p>
            <a:r>
              <a:rPr lang="pt-BR" dirty="0"/>
              <a:t>Corajosos, lutai!</a:t>
            </a:r>
          </a:p>
        </p:txBody>
      </p:sp>
    </p:spTree>
    <p:extLst>
      <p:ext uri="{BB962C8B-B14F-4D97-AF65-F5344CB8AC3E}">
        <p14:creationId xmlns:p14="http://schemas.microsoft.com/office/powerpoint/2010/main" val="2351086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SEDE HERÓIS!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3B15E3-315A-4F47-B8B4-910D0E547B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sede heróis! </a:t>
            </a:r>
          </a:p>
          <a:p>
            <a:r>
              <a:rPr lang="pt-BR" dirty="0"/>
              <a:t>Ó, sede heróis! </a:t>
            </a:r>
          </a:p>
          <a:p>
            <a:r>
              <a:rPr lang="pt-BR" dirty="0"/>
              <a:t>Ó, sim, sede heróis, </a:t>
            </a:r>
          </a:p>
          <a:p>
            <a:r>
              <a:rPr lang="pt-BR" dirty="0"/>
              <a:t>E por Cristo lutai!</a:t>
            </a:r>
          </a:p>
        </p:txBody>
      </p:sp>
    </p:spTree>
    <p:extLst>
      <p:ext uri="{BB962C8B-B14F-4D97-AF65-F5344CB8AC3E}">
        <p14:creationId xmlns:p14="http://schemas.microsoft.com/office/powerpoint/2010/main" val="229840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SEDE HERÓIS!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Das hostes do mal </a:t>
            </a:r>
          </a:p>
          <a:p>
            <a:r>
              <a:rPr lang="pt-BR" dirty="0"/>
              <a:t>Não tenhais mais temor; </a:t>
            </a:r>
          </a:p>
          <a:p>
            <a:r>
              <a:rPr lang="pt-BR" dirty="0"/>
              <a:t>Com zelo segui </a:t>
            </a:r>
          </a:p>
          <a:p>
            <a:r>
              <a:rPr lang="pt-BR" dirty="0"/>
              <a:t>Vosso bom Salvador! </a:t>
            </a:r>
          </a:p>
        </p:txBody>
      </p:sp>
    </p:spTree>
    <p:extLst>
      <p:ext uri="{BB962C8B-B14F-4D97-AF65-F5344CB8AC3E}">
        <p14:creationId xmlns:p14="http://schemas.microsoft.com/office/powerpoint/2010/main" val="57835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SEDE HERÓIS!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santa peleja, </a:t>
            </a:r>
          </a:p>
          <a:p>
            <a:r>
              <a:rPr lang="pt-BR" dirty="0"/>
              <a:t>Formados, entrai; </a:t>
            </a:r>
          </a:p>
          <a:p>
            <a:r>
              <a:rPr lang="pt-BR" dirty="0"/>
              <a:t>À sombra da cruz, </a:t>
            </a:r>
          </a:p>
          <a:p>
            <a:r>
              <a:rPr lang="pt-BR" dirty="0"/>
              <a:t>Corajosos, lutai! </a:t>
            </a:r>
          </a:p>
        </p:txBody>
      </p:sp>
    </p:spTree>
    <p:extLst>
      <p:ext uri="{BB962C8B-B14F-4D97-AF65-F5344CB8AC3E}">
        <p14:creationId xmlns:p14="http://schemas.microsoft.com/office/powerpoint/2010/main" val="2179369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SEDE HERÓIS!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43B15E3-315A-4F47-B8B4-910D0E547B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sede heróis! </a:t>
            </a:r>
          </a:p>
          <a:p>
            <a:r>
              <a:rPr lang="pt-BR" dirty="0"/>
              <a:t>Ó, sede heróis! </a:t>
            </a:r>
          </a:p>
          <a:p>
            <a:r>
              <a:rPr lang="pt-BR" dirty="0"/>
              <a:t>Ó, sim, sede heróis, </a:t>
            </a:r>
          </a:p>
          <a:p>
            <a:r>
              <a:rPr lang="pt-BR" dirty="0"/>
              <a:t>E por Cristo lutai!</a:t>
            </a:r>
          </a:p>
        </p:txBody>
      </p:sp>
    </p:spTree>
    <p:extLst>
      <p:ext uri="{BB962C8B-B14F-4D97-AF65-F5344CB8AC3E}">
        <p14:creationId xmlns:p14="http://schemas.microsoft.com/office/powerpoint/2010/main" val="3876919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SEDE HERÓIS!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forças do mal,</a:t>
            </a:r>
          </a:p>
          <a:p>
            <a:r>
              <a:rPr lang="pt-BR" dirty="0"/>
              <a:t>Ide já enfrentar; </a:t>
            </a:r>
          </a:p>
          <a:p>
            <a:r>
              <a:rPr lang="pt-BR" dirty="0"/>
              <a:t>Das suas prisões,</a:t>
            </a:r>
          </a:p>
          <a:p>
            <a:r>
              <a:rPr lang="pt-BR" dirty="0"/>
              <a:t>Os cativos livrar! </a:t>
            </a:r>
          </a:p>
        </p:txBody>
      </p:sp>
    </p:spTree>
    <p:extLst>
      <p:ext uri="{BB962C8B-B14F-4D97-AF65-F5344CB8AC3E}">
        <p14:creationId xmlns:p14="http://schemas.microsoft.com/office/powerpoint/2010/main" val="37773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SEDE HERÓIS!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Valentes, a vossa </a:t>
            </a:r>
          </a:p>
          <a:p>
            <a:r>
              <a:rPr lang="pt-BR" dirty="0"/>
              <a:t>Firmeza mostrai; </a:t>
            </a:r>
          </a:p>
          <a:p>
            <a:r>
              <a:rPr lang="pt-BR" dirty="0"/>
              <a:t>À sombra da cruz, </a:t>
            </a:r>
          </a:p>
          <a:p>
            <a:r>
              <a:rPr lang="pt-BR" dirty="0"/>
              <a:t>Corajosos, lutai!</a:t>
            </a:r>
          </a:p>
        </p:txBody>
      </p:sp>
    </p:spTree>
    <p:extLst>
      <p:ext uri="{BB962C8B-B14F-4D97-AF65-F5344CB8AC3E}">
        <p14:creationId xmlns:p14="http://schemas.microsoft.com/office/powerpoint/2010/main" val="3113385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226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SEDE HERÓIS!</vt:lpstr>
      <vt:lpstr>Ó, SEDE HERÓIS!</vt:lpstr>
      <vt:lpstr>Ó, SEDE HERÓIS!</vt:lpstr>
      <vt:lpstr>Ó, SEDE HERÓIS!</vt:lpstr>
      <vt:lpstr>Ó, SEDE HERÓIS!</vt:lpstr>
      <vt:lpstr>Ó, SEDE HERÓIS!</vt:lpstr>
      <vt:lpstr>Ó, SEDE HERÓIS!</vt:lpstr>
      <vt:lpstr>Ó, SEDE HERÓIS!</vt:lpstr>
      <vt:lpstr>Ó, SEDE HERÓIS!</vt:lpstr>
      <vt:lpstr>Ó, SEDE HERÓIS!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2019-06-12T22:25:17Z</dcterms:modified>
</cp:coreProperties>
</file>

<file path=docProps/thumbnail.jpeg>
</file>